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46"/>
    <p:restoredTop sz="94630"/>
  </p:normalViewPr>
  <p:slideViewPr>
    <p:cSldViewPr snapToGrid="0" snapToObjects="1">
      <p:cViewPr varScale="1">
        <p:scale>
          <a:sx n="78" d="100"/>
          <a:sy n="78" d="100"/>
        </p:scale>
        <p:origin x="176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A6259-118D-ED4E-80F9-BA54BAF09D2C}" type="datetimeFigureOut">
              <a:rPr kumimoji="1" lang="ko-KR" altLang="en-US" smtClean="0"/>
              <a:t>2020. 7. 20.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67910-8740-8443-BB96-89CB909169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12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67910-8740-8443-BB96-89CB909169F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74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547356-BAE5-BE49-903B-DBB776AF9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D17D7D-0A2F-3E42-ADE1-001DDE7693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F1A867-A199-5144-AB9F-09EE20446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1CFF-47DE-044D-BA19-76500716DC13}" type="datetimeFigureOut">
              <a:rPr kumimoji="1" lang="ko-KR" altLang="en-US" smtClean="0"/>
              <a:t>2020. 7. 20.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EFD1CC-67A8-534D-9B7B-CF36E4E2C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897C72-A71F-1446-AC21-266D62B3D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C285-DF34-B34D-BCB7-70F61CC4E6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9311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0FE50-1374-B746-9F05-24FFA057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C23E93-7402-0946-A795-FDA28CB03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BF4A98-A44B-9147-A60A-D152A8656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1CFF-47DE-044D-BA19-76500716DC13}" type="datetimeFigureOut">
              <a:rPr kumimoji="1" lang="ko-KR" altLang="en-US" smtClean="0"/>
              <a:t>2020. 7. 20.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D40D3C-80AD-4846-9035-12363D773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61A970-634A-DC42-8087-AF97DFBF8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C285-DF34-B34D-BCB7-70F61CC4E6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4232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088F09-0437-0A45-B966-7799C1E77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C37851-9C68-D543-A879-961467E8F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CF48B5-5578-0445-B1BB-55D9ECD22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1CFF-47DE-044D-BA19-76500716DC13}" type="datetimeFigureOut">
              <a:rPr kumimoji="1" lang="ko-KR" altLang="en-US" smtClean="0"/>
              <a:t>2020. 7. 20.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65F76D-C5ED-714E-95C9-DF4385782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FB869A-1E75-4748-98B2-9109CE03F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C285-DF34-B34D-BCB7-70F61CC4E6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8193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B792D-8D70-004F-83A4-6390998C3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2F2982-F38E-854D-935A-C1D148C2C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86561-95D3-AC41-AC15-761A0DF35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1CFF-47DE-044D-BA19-76500716DC13}" type="datetimeFigureOut">
              <a:rPr kumimoji="1" lang="ko-KR" altLang="en-US" smtClean="0"/>
              <a:t>2020. 7. 20.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DF35C-A93B-E04A-81A7-68EDCAF5D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B99214-B5A5-E742-8CA7-B8B0B339B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C285-DF34-B34D-BCB7-70F61CC4E6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5064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05092-131D-4445-A939-6B2EA2A7F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21A251-53C3-604D-953A-13CA3A1CA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DE68D8-5CE3-2749-8ABD-0827636C8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1CFF-47DE-044D-BA19-76500716DC13}" type="datetimeFigureOut">
              <a:rPr kumimoji="1" lang="ko-KR" altLang="en-US" smtClean="0"/>
              <a:t>2020. 7. 20.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688B24-711A-FE42-9956-DB4A01FD8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F91A44-FEF2-BC46-B098-2E31A9EB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C285-DF34-B34D-BCB7-70F61CC4E6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4691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003161-A154-914B-8322-9B078C9F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BAABF6-88B2-CE4D-B705-3949377CF4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4DF80E-D0FF-2D48-9989-D372DCD27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CB1737-D21A-A94D-B1E5-D434D4C80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1CFF-47DE-044D-BA19-76500716DC13}" type="datetimeFigureOut">
              <a:rPr kumimoji="1" lang="ko-KR" altLang="en-US" smtClean="0"/>
              <a:t>2020. 7. 20.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4BE3B7-554E-614B-A364-EAF0E1F31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F8B89F-DFE6-874E-96BF-528E5D7A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C285-DF34-B34D-BCB7-70F61CC4E6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4077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66CCD2-7042-DB4B-A2F7-C93FD0A54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C7BD2F-1894-B246-B447-C89FADE62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D4F11A-291C-8448-B8DF-D03F192FC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8100A5-B6AA-544C-BA64-49BC1EE3D1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D1BA27-863E-7049-ACED-FF972AFD79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0372CF-DD99-9B44-A2C5-BE7973645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1CFF-47DE-044D-BA19-76500716DC13}" type="datetimeFigureOut">
              <a:rPr kumimoji="1" lang="ko-KR" altLang="en-US" smtClean="0"/>
              <a:t>2020. 7. 20.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994FE1-92CD-3748-B22F-A9E86488B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F734F8-14BA-F141-BDF5-E133D059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C285-DF34-B34D-BCB7-70F61CC4E6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1425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9368F-57CB-854C-9871-FC1D564C7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A7CFA3-7B33-0E41-A828-7931D7142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1CFF-47DE-044D-BA19-76500716DC13}" type="datetimeFigureOut">
              <a:rPr kumimoji="1" lang="ko-KR" altLang="en-US" smtClean="0"/>
              <a:t>2020. 7. 20.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7F5B02-F530-EC41-AD6F-50E9C1B5E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7D1D9C-869E-3F4B-A5EC-09A611481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C285-DF34-B34D-BCB7-70F61CC4E6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5046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331757-8F74-4E40-A22A-CA9F0482A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1CFF-47DE-044D-BA19-76500716DC13}" type="datetimeFigureOut">
              <a:rPr kumimoji="1" lang="ko-KR" altLang="en-US" smtClean="0"/>
              <a:t>2020. 7. 20.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DC3806-5270-974F-BD00-4DC30E7C0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109DBA-9387-2240-BD77-594E2231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C285-DF34-B34D-BCB7-70F61CC4E6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910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89D13-D30E-E041-90B4-804349F7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5FEE15-FC35-E047-9420-67332D4F8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40C7A2-4250-1E49-A30C-56E62217C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8A1297-6E41-2C49-B1CE-5D4CCDCB6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1CFF-47DE-044D-BA19-76500716DC13}" type="datetimeFigureOut">
              <a:rPr kumimoji="1" lang="ko-KR" altLang="en-US" smtClean="0"/>
              <a:t>2020. 7. 20.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E8D4BB-9062-8244-86AF-0230C9E08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F551C0-B04A-5D4D-B4AE-263E2DA3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C285-DF34-B34D-BCB7-70F61CC4E6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5325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085BE2-15F7-344C-838C-0D4E8D818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F59DDED-995B-D74C-BDFC-4E67ECC364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67134F-3CC7-714F-8622-34891DCF4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F25AB7-3F0B-DA44-A941-8C17D929D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1CFF-47DE-044D-BA19-76500716DC13}" type="datetimeFigureOut">
              <a:rPr kumimoji="1" lang="ko-KR" altLang="en-US" smtClean="0"/>
              <a:t>2020. 7. 20.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BA1884-4FDF-4242-84EC-7F70D995F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8A7AF3-73E7-5740-A662-C87CD12C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C285-DF34-B34D-BCB7-70F61CC4E6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6020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5870B3-7E77-B846-9ABB-66A5A96B0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1316E9-990C-D545-97FB-E4D0EE403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4F9E3-4866-3548-AB9E-D7641F2C4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C1CFF-47DE-044D-BA19-76500716DC13}" type="datetimeFigureOut">
              <a:rPr kumimoji="1" lang="ko-KR" altLang="en-US" smtClean="0"/>
              <a:t>2020. 7. 20.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D9AB53-382B-0F4F-83C8-C3128BB15A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EF5AAC-2292-CC41-BC75-0FE62C6BE7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8C285-DF34-B34D-BCB7-70F61CC4E6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3991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201724-4B3E-8C4C-BE1D-CD9D583AF9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ELK basic </a:t>
            </a:r>
            <a:r>
              <a:rPr kumimoji="1" lang="en-US" altLang="ko-KR" dirty="0" err="1"/>
              <a:t>inflearn</a:t>
            </a:r>
            <a:r>
              <a:rPr kumimoji="1" lang="en-US" altLang="ko-KR" dirty="0"/>
              <a:t> </a:t>
            </a:r>
            <a:r>
              <a:rPr kumimoji="1" lang="ko-KR" altLang="en-US" dirty="0"/>
              <a:t>메모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B2EDBB-6613-B442-A0E9-54A627948D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044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BB0DDE3-2748-6044-A011-3DFD64F54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057326"/>
              </p:ext>
            </p:extLst>
          </p:nvPr>
        </p:nvGraphicFramePr>
        <p:xfrm>
          <a:off x="4098174" y="709815"/>
          <a:ext cx="1309714" cy="3708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09714">
                  <a:extLst>
                    <a:ext uri="{9D8B030D-6E8A-4147-A177-3AD203B41FA5}">
                      <a16:colId xmlns:a16="http://schemas.microsoft.com/office/drawing/2014/main" val="3527755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classes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442610"/>
                  </a:ext>
                </a:extLst>
              </a:tr>
            </a:tbl>
          </a:graphicData>
        </a:graphic>
      </p:graphicFrame>
      <p:sp>
        <p:nvSpPr>
          <p:cNvPr id="7" name="양쪽 모서리가 둥근 사각형 6">
            <a:extLst>
              <a:ext uri="{FF2B5EF4-FFF2-40B4-BE49-F238E27FC236}">
                <a16:creationId xmlns:a16="http://schemas.microsoft.com/office/drawing/2014/main" id="{38DE3BBA-9553-3946-A2C3-8AA586C78A36}"/>
              </a:ext>
            </a:extLst>
          </p:cNvPr>
          <p:cNvSpPr/>
          <p:nvPr/>
        </p:nvSpPr>
        <p:spPr>
          <a:xfrm>
            <a:off x="2089760" y="1080656"/>
            <a:ext cx="4016828" cy="3246415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한쪽 모서리는 잘리고 다른 쪽 모서리는 둥근 사각형 7">
            <a:extLst>
              <a:ext uri="{FF2B5EF4-FFF2-40B4-BE49-F238E27FC236}">
                <a16:creationId xmlns:a16="http://schemas.microsoft.com/office/drawing/2014/main" id="{666537C2-F972-8145-A3A9-8E746954C0A9}"/>
              </a:ext>
            </a:extLst>
          </p:cNvPr>
          <p:cNvSpPr/>
          <p:nvPr/>
        </p:nvSpPr>
        <p:spPr>
          <a:xfrm>
            <a:off x="2359181" y="1877786"/>
            <a:ext cx="3477986" cy="2090057"/>
          </a:xfrm>
          <a:prstGeom prst="snip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C1BA8F-192A-164D-9497-982972612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740043"/>
              </p:ext>
            </p:extLst>
          </p:nvPr>
        </p:nvGraphicFramePr>
        <p:xfrm>
          <a:off x="2984811" y="1506946"/>
          <a:ext cx="1309714" cy="3708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09714">
                  <a:extLst>
                    <a:ext uri="{9D8B030D-6E8A-4147-A177-3AD203B41FA5}">
                      <a16:colId xmlns:a16="http://schemas.microsoft.com/office/drawing/2014/main" val="3527755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class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442610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AD460770-9FD9-A447-B9F9-8DFDDD02B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274" y="2446565"/>
            <a:ext cx="32258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5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D7094E3-173B-B545-BF12-2919B370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1228543"/>
            <a:ext cx="1763486" cy="9096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E89288-1AE6-044D-BA1E-5221746E0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71" y="2451100"/>
            <a:ext cx="2351314" cy="16582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61192D-A65D-4F4D-8030-20983E05A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703" y="2024782"/>
            <a:ext cx="1673297" cy="8526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F42116-2214-5740-A3D6-D9B0C3C37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0216" y="1999536"/>
            <a:ext cx="1637998" cy="8778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136A9E-A6C2-7843-A19E-CDE5D0191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6973" y="1975064"/>
            <a:ext cx="1693648" cy="95207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4A58B72-1FF9-4541-AF1C-276E70CD04B0}"/>
              </a:ext>
            </a:extLst>
          </p:cNvPr>
          <p:cNvCxnSpPr>
            <a:cxnSpLocks/>
          </p:cNvCxnSpPr>
          <p:nvPr/>
        </p:nvCxnSpPr>
        <p:spPr>
          <a:xfrm>
            <a:off x="2906487" y="2024782"/>
            <a:ext cx="1436913" cy="42631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2F0321B-A345-2741-82BD-0CCBACC32942}"/>
              </a:ext>
            </a:extLst>
          </p:cNvPr>
          <p:cNvCxnSpPr>
            <a:cxnSpLocks/>
          </p:cNvCxnSpPr>
          <p:nvPr/>
        </p:nvCxnSpPr>
        <p:spPr>
          <a:xfrm flipV="1">
            <a:off x="2906487" y="2877417"/>
            <a:ext cx="1436913" cy="40283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9878C1B-D846-D141-8B6B-6DDD45A559D2}"/>
              </a:ext>
            </a:extLst>
          </p:cNvPr>
          <p:cNvCxnSpPr>
            <a:cxnSpLocks/>
          </p:cNvCxnSpPr>
          <p:nvPr/>
        </p:nvCxnSpPr>
        <p:spPr>
          <a:xfrm>
            <a:off x="5478616" y="2664258"/>
            <a:ext cx="151001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A4ED813-0DC1-354A-AB4A-A0060B36A90F}"/>
              </a:ext>
            </a:extLst>
          </p:cNvPr>
          <p:cNvCxnSpPr>
            <a:cxnSpLocks/>
          </p:cNvCxnSpPr>
          <p:nvPr/>
        </p:nvCxnSpPr>
        <p:spPr>
          <a:xfrm>
            <a:off x="7696960" y="2664258"/>
            <a:ext cx="151001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114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7</Words>
  <Application>Microsoft Macintosh PowerPoint</Application>
  <PresentationFormat>와이드스크린</PresentationFormat>
  <Paragraphs>4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ELK basic inflearn 메모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kyle.sgjung@dktechin.com</dc:creator>
  <cp:lastModifiedBy>kyle.sgjung@dktechin.com</cp:lastModifiedBy>
  <cp:revision>5</cp:revision>
  <dcterms:created xsi:type="dcterms:W3CDTF">2020-07-18T11:31:42Z</dcterms:created>
  <dcterms:modified xsi:type="dcterms:W3CDTF">2020-07-20T14:07:07Z</dcterms:modified>
</cp:coreProperties>
</file>